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9" r:id="rId3"/>
    <p:sldId id="276" r:id="rId4"/>
    <p:sldId id="277" r:id="rId5"/>
    <p:sldId id="278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CD79"/>
    <a:srgbClr val="376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6.png" 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6.png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063C9-4064-4FFD-A3A8-FC205D712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2030" y="3144337"/>
            <a:ext cx="8354420" cy="1757363"/>
          </a:xfrm>
        </p:spPr>
        <p:txBody>
          <a:bodyPr anchor="b">
            <a:noAutofit/>
          </a:bodyPr>
          <a:lstStyle>
            <a:lvl1pPr algn="ctr">
              <a:defRPr sz="4800" cap="small" baseline="0">
                <a:solidFill>
                  <a:schemeClr val="accent5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EF94ED-0506-4826-9D2F-5F5A7E5CD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9700" y="5134024"/>
            <a:ext cx="6375400" cy="102547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286E26-CCB1-47A7-9D79-59E81649A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06C3BC-6AE0-49E9-A56F-5F81B046D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76492D-0B7F-415F-9DEE-BEE75EF3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Imagen 6" descr="Imagen que contiene tabla, foto, naranja, llenado&#10;&#10;Descripción generada automáticamente">
            <a:extLst>
              <a:ext uri="{FF2B5EF4-FFF2-40B4-BE49-F238E27FC236}">
                <a16:creationId xmlns:a16="http://schemas.microsoft.com/office/drawing/2014/main" id="{829BBC1F-BC54-4B0D-A512-491A171E5B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"/>
          <a:stretch>
            <a:fillRect/>
          </a:stretch>
        </p:blipFill>
        <p:spPr>
          <a:xfrm>
            <a:off x="1" y="2316163"/>
            <a:ext cx="5425079" cy="6858001"/>
          </a:xfrm>
          <a:custGeom>
            <a:avLst/>
            <a:gdLst>
              <a:gd name="connsiteX0" fmla="*/ 0 w 5425079"/>
              <a:gd name="connsiteY0" fmla="*/ 0 h 6858001"/>
              <a:gd name="connsiteX1" fmla="*/ 5425079 w 5425079"/>
              <a:gd name="connsiteY1" fmla="*/ 4539409 h 6858001"/>
              <a:gd name="connsiteX2" fmla="*/ 5425079 w 5425079"/>
              <a:gd name="connsiteY2" fmla="*/ 6858001 h 6858001"/>
              <a:gd name="connsiteX3" fmla="*/ 0 w 5425079"/>
              <a:gd name="connsiteY3" fmla="*/ 6858001 h 6858001"/>
              <a:gd name="connsiteX4" fmla="*/ 0 w 5425079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5079" h="6858001">
                <a:moveTo>
                  <a:pt x="0" y="0"/>
                </a:moveTo>
                <a:lnTo>
                  <a:pt x="5425079" y="4539409"/>
                </a:lnTo>
                <a:lnTo>
                  <a:pt x="5425079" y="6858001"/>
                </a:lnTo>
                <a:lnTo>
                  <a:pt x="0" y="685800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8" name="Imagen 7" descr="Imagen que contiene tabla, foto, naranja, llenado&#10;&#10;Descripción generada automáticamente">
            <a:extLst>
              <a:ext uri="{FF2B5EF4-FFF2-40B4-BE49-F238E27FC236}">
                <a16:creationId xmlns:a16="http://schemas.microsoft.com/office/drawing/2014/main" id="{A1B93444-31E4-4817-9433-7540B91D73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69"/>
          <a:stretch>
            <a:fillRect/>
          </a:stretch>
        </p:blipFill>
        <p:spPr>
          <a:xfrm>
            <a:off x="6766921" y="-1"/>
            <a:ext cx="5425079" cy="4539409"/>
          </a:xfrm>
          <a:custGeom>
            <a:avLst/>
            <a:gdLst>
              <a:gd name="connsiteX0" fmla="*/ 0 w 5425079"/>
              <a:gd name="connsiteY0" fmla="*/ 0 h 4539409"/>
              <a:gd name="connsiteX1" fmla="*/ 5425079 w 5425079"/>
              <a:gd name="connsiteY1" fmla="*/ 0 h 4539409"/>
              <a:gd name="connsiteX2" fmla="*/ 5425079 w 5425079"/>
              <a:gd name="connsiteY2" fmla="*/ 4539409 h 4539409"/>
              <a:gd name="connsiteX3" fmla="*/ 0 w 5425079"/>
              <a:gd name="connsiteY3" fmla="*/ 0 h 453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5079" h="4539409">
                <a:moveTo>
                  <a:pt x="0" y="0"/>
                </a:moveTo>
                <a:lnTo>
                  <a:pt x="5425079" y="0"/>
                </a:lnTo>
                <a:lnTo>
                  <a:pt x="5425079" y="453940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4F1CB070-FC99-EE65-0B4C-CB477730A0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56" y="4643"/>
            <a:ext cx="2136687" cy="272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3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063C9-4064-4FFD-A3A8-FC205D712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7580" y="2990138"/>
            <a:ext cx="8354420" cy="1757363"/>
          </a:xfrm>
        </p:spPr>
        <p:txBody>
          <a:bodyPr anchor="b"/>
          <a:lstStyle>
            <a:lvl1pPr algn="ctr">
              <a:defRPr sz="6000" cap="small" baseline="0">
                <a:solidFill>
                  <a:schemeClr val="accent5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EF94ED-0506-4826-9D2F-5F5A7E5CD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9700" y="5134024"/>
            <a:ext cx="6375400" cy="102547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286E26-CCB1-47A7-9D79-59E81649A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06C3BC-6AE0-49E9-A56F-5F81B046D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76492D-0B7F-415F-9DEE-BEE75EF3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85908C6F-7BEB-493E-9D83-EFB70B441A4A}"/>
              </a:ext>
            </a:extLst>
          </p:cNvPr>
          <p:cNvSpPr/>
          <p:nvPr userDrawn="1"/>
        </p:nvSpPr>
        <p:spPr>
          <a:xfrm rot="5400000">
            <a:off x="-267349" y="4414555"/>
            <a:ext cx="1674590" cy="1139894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rgbClr val="AFC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3">
            <a:extLst>
              <a:ext uri="{FF2B5EF4-FFF2-40B4-BE49-F238E27FC236}">
                <a16:creationId xmlns:a16="http://schemas.microsoft.com/office/drawing/2014/main" id="{A7B73D4D-DA6C-42C7-8967-95FDD353EFC2}"/>
              </a:ext>
            </a:extLst>
          </p:cNvPr>
          <p:cNvSpPr/>
          <p:nvPr userDrawn="1"/>
        </p:nvSpPr>
        <p:spPr>
          <a:xfrm rot="10800000" flipV="1">
            <a:off x="0" y="5213253"/>
            <a:ext cx="3747554" cy="1644747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25342C1-FDDA-4C86-9A45-AEA6DECC1817}"/>
              </a:ext>
            </a:extLst>
          </p:cNvPr>
          <p:cNvSpPr/>
          <p:nvPr userDrawn="1"/>
        </p:nvSpPr>
        <p:spPr>
          <a:xfrm>
            <a:off x="-7621" y="-24624"/>
            <a:ext cx="8651689" cy="4717958"/>
          </a:xfrm>
          <a:custGeom>
            <a:avLst/>
            <a:gdLst>
              <a:gd name="connsiteX0" fmla="*/ 0 w 5524501"/>
              <a:gd name="connsiteY0" fmla="*/ 0 h 3670212"/>
              <a:gd name="connsiteX1" fmla="*/ 5524501 w 5524501"/>
              <a:gd name="connsiteY1" fmla="*/ 0 h 3670212"/>
              <a:gd name="connsiteX2" fmla="*/ 5524501 w 5524501"/>
              <a:gd name="connsiteY2" fmla="*/ 3670212 h 3670212"/>
              <a:gd name="connsiteX3" fmla="*/ 0 w 5524501"/>
              <a:gd name="connsiteY3" fmla="*/ 3670212 h 3670212"/>
              <a:gd name="connsiteX4" fmla="*/ 0 w 5524501"/>
              <a:gd name="connsiteY4" fmla="*/ 0 h 3670212"/>
              <a:gd name="connsiteX0" fmla="*/ 0 w 5524501"/>
              <a:gd name="connsiteY0" fmla="*/ 0 h 3733712"/>
              <a:gd name="connsiteX1" fmla="*/ 5524501 w 5524501"/>
              <a:gd name="connsiteY1" fmla="*/ 0 h 3733712"/>
              <a:gd name="connsiteX2" fmla="*/ 1625601 w 5524501"/>
              <a:gd name="connsiteY2" fmla="*/ 3733712 h 3733712"/>
              <a:gd name="connsiteX3" fmla="*/ 0 w 5524501"/>
              <a:gd name="connsiteY3" fmla="*/ 3670212 h 3733712"/>
              <a:gd name="connsiteX4" fmla="*/ 0 w 5524501"/>
              <a:gd name="connsiteY4" fmla="*/ 0 h 3733712"/>
              <a:gd name="connsiteX0" fmla="*/ 0 w 5524501"/>
              <a:gd name="connsiteY0" fmla="*/ 0 h 3733712"/>
              <a:gd name="connsiteX1" fmla="*/ 5524501 w 5524501"/>
              <a:gd name="connsiteY1" fmla="*/ 0 h 3733712"/>
              <a:gd name="connsiteX2" fmla="*/ 1625601 w 5524501"/>
              <a:gd name="connsiteY2" fmla="*/ 3733712 h 3733712"/>
              <a:gd name="connsiteX3" fmla="*/ 12700 w 5524501"/>
              <a:gd name="connsiteY3" fmla="*/ 2882812 h 3733712"/>
              <a:gd name="connsiteX4" fmla="*/ 0 w 5524501"/>
              <a:gd name="connsiteY4" fmla="*/ 0 h 3733712"/>
              <a:gd name="connsiteX0" fmla="*/ 0 w 7296015"/>
              <a:gd name="connsiteY0" fmla="*/ 0 h 3733712"/>
              <a:gd name="connsiteX1" fmla="*/ 7296015 w 7296015"/>
              <a:gd name="connsiteY1" fmla="*/ 10600 h 3733712"/>
              <a:gd name="connsiteX2" fmla="*/ 1625601 w 7296015"/>
              <a:gd name="connsiteY2" fmla="*/ 3733712 h 3733712"/>
              <a:gd name="connsiteX3" fmla="*/ 12700 w 7296015"/>
              <a:gd name="connsiteY3" fmla="*/ 2882812 h 3733712"/>
              <a:gd name="connsiteX4" fmla="*/ 0 w 7296015"/>
              <a:gd name="connsiteY4" fmla="*/ 0 h 3733712"/>
              <a:gd name="connsiteX0" fmla="*/ 0 w 7296015"/>
              <a:gd name="connsiteY0" fmla="*/ 0 h 3733712"/>
              <a:gd name="connsiteX1" fmla="*/ 7296015 w 7296015"/>
              <a:gd name="connsiteY1" fmla="*/ 0 h 3733712"/>
              <a:gd name="connsiteX2" fmla="*/ 1625601 w 7296015"/>
              <a:gd name="connsiteY2" fmla="*/ 3733712 h 3733712"/>
              <a:gd name="connsiteX3" fmla="*/ 12700 w 7296015"/>
              <a:gd name="connsiteY3" fmla="*/ 2882812 h 3733712"/>
              <a:gd name="connsiteX4" fmla="*/ 0 w 7296015"/>
              <a:gd name="connsiteY4" fmla="*/ 0 h 3733712"/>
              <a:gd name="connsiteX0" fmla="*/ 3087 w 7299102"/>
              <a:gd name="connsiteY0" fmla="*/ 0 h 3733712"/>
              <a:gd name="connsiteX1" fmla="*/ 7299102 w 7299102"/>
              <a:gd name="connsiteY1" fmla="*/ 0 h 3733712"/>
              <a:gd name="connsiteX2" fmla="*/ 1628688 w 7299102"/>
              <a:gd name="connsiteY2" fmla="*/ 3733712 h 3733712"/>
              <a:gd name="connsiteX3" fmla="*/ 1024 w 7299102"/>
              <a:gd name="connsiteY3" fmla="*/ 2882812 h 3733712"/>
              <a:gd name="connsiteX4" fmla="*/ 3087 w 7299102"/>
              <a:gd name="connsiteY4" fmla="*/ 0 h 3733712"/>
              <a:gd name="connsiteX0" fmla="*/ 3087 w 7299102"/>
              <a:gd name="connsiteY0" fmla="*/ 0 h 3693963"/>
              <a:gd name="connsiteX1" fmla="*/ 7299102 w 7299102"/>
              <a:gd name="connsiteY1" fmla="*/ 0 h 3693963"/>
              <a:gd name="connsiteX2" fmla="*/ 1520429 w 7299102"/>
              <a:gd name="connsiteY2" fmla="*/ 3693963 h 3693963"/>
              <a:gd name="connsiteX3" fmla="*/ 1024 w 7299102"/>
              <a:gd name="connsiteY3" fmla="*/ 2882812 h 3693963"/>
              <a:gd name="connsiteX4" fmla="*/ 3087 w 7299102"/>
              <a:gd name="connsiteY4" fmla="*/ 0 h 3693963"/>
              <a:gd name="connsiteX0" fmla="*/ 3087 w 7299102"/>
              <a:gd name="connsiteY0" fmla="*/ 0 h 3916559"/>
              <a:gd name="connsiteX1" fmla="*/ 7299102 w 7299102"/>
              <a:gd name="connsiteY1" fmla="*/ 222596 h 3916559"/>
              <a:gd name="connsiteX2" fmla="*/ 1520429 w 7299102"/>
              <a:gd name="connsiteY2" fmla="*/ 3916559 h 3916559"/>
              <a:gd name="connsiteX3" fmla="*/ 1024 w 7299102"/>
              <a:gd name="connsiteY3" fmla="*/ 3105408 h 3916559"/>
              <a:gd name="connsiteX4" fmla="*/ 3087 w 7299102"/>
              <a:gd name="connsiteY4" fmla="*/ 0 h 3916559"/>
              <a:gd name="connsiteX0" fmla="*/ 3087 w 7377836"/>
              <a:gd name="connsiteY0" fmla="*/ 0 h 3916559"/>
              <a:gd name="connsiteX1" fmla="*/ 7377836 w 7377836"/>
              <a:gd name="connsiteY1" fmla="*/ 6360 h 3916559"/>
              <a:gd name="connsiteX2" fmla="*/ 1520429 w 7377836"/>
              <a:gd name="connsiteY2" fmla="*/ 3916559 h 3916559"/>
              <a:gd name="connsiteX3" fmla="*/ 1024 w 7377836"/>
              <a:gd name="connsiteY3" fmla="*/ 3105408 h 3916559"/>
              <a:gd name="connsiteX4" fmla="*/ 3087 w 7377836"/>
              <a:gd name="connsiteY4" fmla="*/ 0 h 3916559"/>
              <a:gd name="connsiteX0" fmla="*/ 3087 w 7377836"/>
              <a:gd name="connsiteY0" fmla="*/ 0 h 3916559"/>
              <a:gd name="connsiteX1" fmla="*/ 7377836 w 7377836"/>
              <a:gd name="connsiteY1" fmla="*/ 0 h 3916559"/>
              <a:gd name="connsiteX2" fmla="*/ 1520429 w 7377836"/>
              <a:gd name="connsiteY2" fmla="*/ 3916559 h 3916559"/>
              <a:gd name="connsiteX3" fmla="*/ 1024 w 7377836"/>
              <a:gd name="connsiteY3" fmla="*/ 3105408 h 3916559"/>
              <a:gd name="connsiteX4" fmla="*/ 3087 w 7377836"/>
              <a:gd name="connsiteY4" fmla="*/ 0 h 3916559"/>
              <a:gd name="connsiteX0" fmla="*/ 3087 w 8939393"/>
              <a:gd name="connsiteY0" fmla="*/ 21200 h 3937759"/>
              <a:gd name="connsiteX1" fmla="*/ 8939393 w 8939393"/>
              <a:gd name="connsiteY1" fmla="*/ 0 h 3937759"/>
              <a:gd name="connsiteX2" fmla="*/ 1520429 w 8939393"/>
              <a:gd name="connsiteY2" fmla="*/ 3937759 h 3937759"/>
              <a:gd name="connsiteX3" fmla="*/ 1024 w 8939393"/>
              <a:gd name="connsiteY3" fmla="*/ 3126608 h 3937759"/>
              <a:gd name="connsiteX4" fmla="*/ 3087 w 8939393"/>
              <a:gd name="connsiteY4" fmla="*/ 21200 h 3937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39393" h="3937759">
                <a:moveTo>
                  <a:pt x="3087" y="21200"/>
                </a:moveTo>
                <a:lnTo>
                  <a:pt x="8939393" y="0"/>
                </a:lnTo>
                <a:lnTo>
                  <a:pt x="1520429" y="3937759"/>
                </a:lnTo>
                <a:lnTo>
                  <a:pt x="1024" y="3126608"/>
                </a:lnTo>
                <a:cubicBezTo>
                  <a:pt x="-3209" y="2165671"/>
                  <a:pt x="7320" y="982137"/>
                  <a:pt x="3087" y="212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993E5E1E-CC85-435E-B771-852677D49D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3" y="101071"/>
            <a:ext cx="3515828" cy="347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77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063C9-4064-4FFD-A3A8-FC205D712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93" y="3193187"/>
            <a:ext cx="8354420" cy="1757363"/>
          </a:xfrm>
        </p:spPr>
        <p:txBody>
          <a:bodyPr anchor="b"/>
          <a:lstStyle>
            <a:lvl1pPr algn="ctr">
              <a:defRPr sz="6000" cap="small" baseline="0">
                <a:solidFill>
                  <a:schemeClr val="accent5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EF94ED-0506-4826-9D2F-5F5A7E5CD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6800" y="5244227"/>
            <a:ext cx="6375400" cy="950656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286E26-CCB1-47A7-9D79-59E81649A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06C3BC-6AE0-49E9-A56F-5F81B046D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76492D-0B7F-415F-9DEE-BEE75EF3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riángulo isósceles 8">
            <a:extLst>
              <a:ext uri="{FF2B5EF4-FFF2-40B4-BE49-F238E27FC236}">
                <a16:creationId xmlns:a16="http://schemas.microsoft.com/office/drawing/2014/main" id="{519D88E0-9E1C-4751-8E6D-D8583985C7CB}"/>
              </a:ext>
            </a:extLst>
          </p:cNvPr>
          <p:cNvSpPr/>
          <p:nvPr userDrawn="1"/>
        </p:nvSpPr>
        <p:spPr>
          <a:xfrm flipV="1">
            <a:off x="-16057" y="-11219"/>
            <a:ext cx="9721517" cy="1716194"/>
          </a:xfrm>
          <a:prstGeom prst="triangle">
            <a:avLst>
              <a:gd name="adj" fmla="val 17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Triángulo isósceles 11">
            <a:extLst>
              <a:ext uri="{FF2B5EF4-FFF2-40B4-BE49-F238E27FC236}">
                <a16:creationId xmlns:a16="http://schemas.microsoft.com/office/drawing/2014/main" id="{D326E432-07E5-4E30-960E-4B8D5176AC21}"/>
              </a:ext>
            </a:extLst>
          </p:cNvPr>
          <p:cNvSpPr/>
          <p:nvPr userDrawn="1"/>
        </p:nvSpPr>
        <p:spPr>
          <a:xfrm flipV="1">
            <a:off x="-982058" y="0"/>
            <a:ext cx="10641452" cy="2059057"/>
          </a:xfrm>
          <a:custGeom>
            <a:avLst/>
            <a:gdLst>
              <a:gd name="connsiteX0" fmla="*/ 0 w 9793727"/>
              <a:gd name="connsiteY0" fmla="*/ 1211332 h 1211332"/>
              <a:gd name="connsiteX1" fmla="*/ 8628959 w 9793727"/>
              <a:gd name="connsiteY1" fmla="*/ 0 h 1211332"/>
              <a:gd name="connsiteX2" fmla="*/ 9793727 w 9793727"/>
              <a:gd name="connsiteY2" fmla="*/ 1211332 h 1211332"/>
              <a:gd name="connsiteX3" fmla="*/ 0 w 9793727"/>
              <a:gd name="connsiteY3" fmla="*/ 1211332 h 1211332"/>
              <a:gd name="connsiteX0" fmla="*/ 0 w 9431777"/>
              <a:gd name="connsiteY0" fmla="*/ 1068457 h 1211332"/>
              <a:gd name="connsiteX1" fmla="*/ 8267009 w 9431777"/>
              <a:gd name="connsiteY1" fmla="*/ 0 h 1211332"/>
              <a:gd name="connsiteX2" fmla="*/ 9431777 w 9431777"/>
              <a:gd name="connsiteY2" fmla="*/ 1211332 h 1211332"/>
              <a:gd name="connsiteX3" fmla="*/ 0 w 9431777"/>
              <a:gd name="connsiteY3" fmla="*/ 1068457 h 1211332"/>
              <a:gd name="connsiteX0" fmla="*/ 0 w 10641452"/>
              <a:gd name="connsiteY0" fmla="*/ 1068457 h 2059057"/>
              <a:gd name="connsiteX1" fmla="*/ 8267009 w 10641452"/>
              <a:gd name="connsiteY1" fmla="*/ 0 h 2059057"/>
              <a:gd name="connsiteX2" fmla="*/ 10641452 w 10641452"/>
              <a:gd name="connsiteY2" fmla="*/ 2059057 h 2059057"/>
              <a:gd name="connsiteX3" fmla="*/ 0 w 10641452"/>
              <a:gd name="connsiteY3" fmla="*/ 1068457 h 205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41452" h="2059057">
                <a:moveTo>
                  <a:pt x="0" y="1068457"/>
                </a:moveTo>
                <a:lnTo>
                  <a:pt x="8267009" y="0"/>
                </a:lnTo>
                <a:lnTo>
                  <a:pt x="10641452" y="2059057"/>
                </a:lnTo>
                <a:lnTo>
                  <a:pt x="0" y="1068457"/>
                </a:lnTo>
                <a:close/>
              </a:path>
            </a:pathLst>
          </a:custGeom>
          <a:solidFill>
            <a:srgbClr val="AFCD79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Triángulo isósceles 11">
            <a:extLst>
              <a:ext uri="{FF2B5EF4-FFF2-40B4-BE49-F238E27FC236}">
                <a16:creationId xmlns:a16="http://schemas.microsoft.com/office/drawing/2014/main" id="{0B9C529C-D6AF-407C-8D8D-15D180CAB100}"/>
              </a:ext>
            </a:extLst>
          </p:cNvPr>
          <p:cNvSpPr/>
          <p:nvPr userDrawn="1"/>
        </p:nvSpPr>
        <p:spPr>
          <a:xfrm flipV="1">
            <a:off x="2047873" y="-89571"/>
            <a:ext cx="8423883" cy="2059057"/>
          </a:xfrm>
          <a:custGeom>
            <a:avLst/>
            <a:gdLst>
              <a:gd name="connsiteX0" fmla="*/ 0 w 9793727"/>
              <a:gd name="connsiteY0" fmla="*/ 1211332 h 1211332"/>
              <a:gd name="connsiteX1" fmla="*/ 8628959 w 9793727"/>
              <a:gd name="connsiteY1" fmla="*/ 0 h 1211332"/>
              <a:gd name="connsiteX2" fmla="*/ 9793727 w 9793727"/>
              <a:gd name="connsiteY2" fmla="*/ 1211332 h 1211332"/>
              <a:gd name="connsiteX3" fmla="*/ 0 w 9793727"/>
              <a:gd name="connsiteY3" fmla="*/ 1211332 h 1211332"/>
              <a:gd name="connsiteX0" fmla="*/ 0 w 9431777"/>
              <a:gd name="connsiteY0" fmla="*/ 1068457 h 1211332"/>
              <a:gd name="connsiteX1" fmla="*/ 8267009 w 9431777"/>
              <a:gd name="connsiteY1" fmla="*/ 0 h 1211332"/>
              <a:gd name="connsiteX2" fmla="*/ 9431777 w 9431777"/>
              <a:gd name="connsiteY2" fmla="*/ 1211332 h 1211332"/>
              <a:gd name="connsiteX3" fmla="*/ 0 w 9431777"/>
              <a:gd name="connsiteY3" fmla="*/ 1068457 h 1211332"/>
              <a:gd name="connsiteX0" fmla="*/ 0 w 10641452"/>
              <a:gd name="connsiteY0" fmla="*/ 1068457 h 2059057"/>
              <a:gd name="connsiteX1" fmla="*/ 8267009 w 10641452"/>
              <a:gd name="connsiteY1" fmla="*/ 0 h 2059057"/>
              <a:gd name="connsiteX2" fmla="*/ 10641452 w 10641452"/>
              <a:gd name="connsiteY2" fmla="*/ 2059057 h 2059057"/>
              <a:gd name="connsiteX3" fmla="*/ 0 w 10641452"/>
              <a:gd name="connsiteY3" fmla="*/ 1068457 h 2059057"/>
              <a:gd name="connsiteX0" fmla="*/ 0 w 10936727"/>
              <a:gd name="connsiteY0" fmla="*/ 1982857 h 2059057"/>
              <a:gd name="connsiteX1" fmla="*/ 8562284 w 10936727"/>
              <a:gd name="connsiteY1" fmla="*/ 0 h 2059057"/>
              <a:gd name="connsiteX2" fmla="*/ 10936727 w 10936727"/>
              <a:gd name="connsiteY2" fmla="*/ 2059057 h 2059057"/>
              <a:gd name="connsiteX3" fmla="*/ 0 w 10936727"/>
              <a:gd name="connsiteY3" fmla="*/ 1982857 h 205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36727" h="2059057">
                <a:moveTo>
                  <a:pt x="0" y="1982857"/>
                </a:moveTo>
                <a:lnTo>
                  <a:pt x="8562284" y="0"/>
                </a:lnTo>
                <a:lnTo>
                  <a:pt x="10936727" y="2059057"/>
                </a:lnTo>
                <a:lnTo>
                  <a:pt x="0" y="1982857"/>
                </a:lnTo>
                <a:close/>
              </a:path>
            </a:pathLst>
          </a:custGeom>
          <a:solidFill>
            <a:schemeClr val="accent5">
              <a:lumMod val="50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Google Shape;146;p17">
            <a:extLst>
              <a:ext uri="{FF2B5EF4-FFF2-40B4-BE49-F238E27FC236}">
                <a16:creationId xmlns:a16="http://schemas.microsoft.com/office/drawing/2014/main" id="{6C716A31-D3BF-4E54-9DCC-3A9BB17A001B}"/>
              </a:ext>
            </a:extLst>
          </p:cNvPr>
          <p:cNvSpPr/>
          <p:nvPr userDrawn="1"/>
        </p:nvSpPr>
        <p:spPr>
          <a:xfrm>
            <a:off x="7180719" y="-19050"/>
            <a:ext cx="5049764" cy="4495800"/>
          </a:xfrm>
          <a:custGeom>
            <a:avLst/>
            <a:gdLst/>
            <a:ahLst/>
            <a:cxnLst/>
            <a:rect l="l" t="t" r="r" b="b"/>
            <a:pathLst>
              <a:path w="171613" h="151586" extrusionOk="0">
                <a:moveTo>
                  <a:pt x="0" y="694"/>
                </a:moveTo>
                <a:lnTo>
                  <a:pt x="171613" y="0"/>
                </a:lnTo>
                <a:lnTo>
                  <a:pt x="170790" y="151586"/>
                </a:lnTo>
                <a:lnTo>
                  <a:pt x="46492" y="1231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</p:sp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089A7153-0F32-4E03-A43B-D2C97A2086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213" y="68712"/>
            <a:ext cx="3515828" cy="347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206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9907A-FA81-4AB2-8450-44B0D940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</p:spPr>
        <p:txBody>
          <a:bodyPr>
            <a:normAutofit/>
          </a:bodyPr>
          <a:lstStyle>
            <a:lvl1pPr>
              <a:defRPr sz="3600" cap="small" baseline="0">
                <a:solidFill>
                  <a:schemeClr val="accent5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7C90A-068E-44F5-834F-432CD8C2B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4BF0C8-B600-4F07-9824-80A41C8A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BB1B47-8816-410F-BA98-0895A673F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889AA3-6F19-4610-ACB9-EC7DAA477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  <p:grpSp>
        <p:nvGrpSpPr>
          <p:cNvPr id="7" name="Group 1171">
            <a:extLst>
              <a:ext uri="{FF2B5EF4-FFF2-40B4-BE49-F238E27FC236}">
                <a16:creationId xmlns:a16="http://schemas.microsoft.com/office/drawing/2014/main" id="{E0B89610-FC13-4A2D-91AA-C885AC71D24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54887" y="136525"/>
            <a:ext cx="6394058" cy="684000"/>
            <a:chOff x="0" y="0"/>
            <a:chExt cx="4844143" cy="518160"/>
          </a:xfrm>
        </p:grpSpPr>
        <p:pic>
          <p:nvPicPr>
            <p:cNvPr id="8" name="Picture 11">
              <a:extLst>
                <a:ext uri="{FF2B5EF4-FFF2-40B4-BE49-F238E27FC236}">
                  <a16:creationId xmlns:a16="http://schemas.microsoft.com/office/drawing/2014/main" id="{68714FE0-F567-4213-A18F-6BAC5647FCF9}"/>
                </a:ext>
              </a:extLst>
            </p:cNvPr>
            <p:cNvPicPr/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84457"/>
              <a:ext cx="3675204" cy="426720"/>
            </a:xfrm>
            <a:prstGeom prst="rect">
              <a:avLst/>
            </a:prstGeom>
          </p:spPr>
        </p:pic>
        <p:pic>
          <p:nvPicPr>
            <p:cNvPr id="9" name="Picture 65">
              <a:extLst>
                <a:ext uri="{FF2B5EF4-FFF2-40B4-BE49-F238E27FC236}">
                  <a16:creationId xmlns:a16="http://schemas.microsoft.com/office/drawing/2014/main" id="{9BF1C79A-6A9C-4CAB-BCA1-22CC9FF033AF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733800" y="0"/>
              <a:ext cx="1110343" cy="518160"/>
            </a:xfrm>
            <a:prstGeom prst="rect">
              <a:avLst/>
            </a:prstGeom>
          </p:spPr>
        </p:pic>
      </p:grpSp>
      <p:grpSp>
        <p:nvGrpSpPr>
          <p:cNvPr id="10" name="Google Shape;113;p7">
            <a:extLst>
              <a:ext uri="{FF2B5EF4-FFF2-40B4-BE49-F238E27FC236}">
                <a16:creationId xmlns:a16="http://schemas.microsoft.com/office/drawing/2014/main" id="{11C04278-9555-4E95-A1CE-C31FF272F306}"/>
              </a:ext>
            </a:extLst>
          </p:cNvPr>
          <p:cNvGrpSpPr/>
          <p:nvPr userDrawn="1"/>
        </p:nvGrpSpPr>
        <p:grpSpPr>
          <a:xfrm>
            <a:off x="0" y="5964572"/>
            <a:ext cx="3534561" cy="893428"/>
            <a:chOff x="1297954" y="330075"/>
            <a:chExt cx="5169293" cy="1699506"/>
          </a:xfrm>
          <a:solidFill>
            <a:schemeClr val="accent5"/>
          </a:solidFill>
        </p:grpSpPr>
        <p:sp>
          <p:nvSpPr>
            <p:cNvPr id="11" name="Google Shape;114;p7">
              <a:extLst>
                <a:ext uri="{FF2B5EF4-FFF2-40B4-BE49-F238E27FC236}">
                  <a16:creationId xmlns:a16="http://schemas.microsoft.com/office/drawing/2014/main" id="{4F493466-84BC-45E8-97D8-E0636CB0345C}"/>
                </a:ext>
              </a:extLst>
            </p:cNvPr>
            <p:cNvSpPr/>
            <p:nvPr/>
          </p:nvSpPr>
          <p:spPr>
            <a:xfrm>
              <a:off x="1297954" y="330081"/>
              <a:ext cx="3476700" cy="16995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15;p7">
              <a:extLst>
                <a:ext uri="{FF2B5EF4-FFF2-40B4-BE49-F238E27FC236}">
                  <a16:creationId xmlns:a16="http://schemas.microsoft.com/office/drawing/2014/main" id="{DFBD2BFB-49EB-4B34-B017-9557EB75DDE7}"/>
                </a:ext>
              </a:extLst>
            </p:cNvPr>
            <p:cNvSpPr/>
            <p:nvPr/>
          </p:nvSpPr>
          <p:spPr>
            <a:xfrm>
              <a:off x="4767747" y="330075"/>
              <a:ext cx="1699500" cy="1699500"/>
            </a:xfrm>
            <a:prstGeom prst="rtTriangl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" name="Imagen 12" descr="Texto, Logotipo&#10;&#10;Descripción generada automáticamente">
            <a:extLst>
              <a:ext uri="{FF2B5EF4-FFF2-40B4-BE49-F238E27FC236}">
                <a16:creationId xmlns:a16="http://schemas.microsoft.com/office/drawing/2014/main" id="{07B7EE9E-3DE7-4E3B-A8FB-F26F6E346A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72" y="5964573"/>
            <a:ext cx="2218339" cy="89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45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9907A-FA81-4AB2-8450-44B0D9401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529660"/>
            <a:ext cx="11353800" cy="1325563"/>
          </a:xfrm>
        </p:spPr>
        <p:txBody>
          <a:bodyPr>
            <a:normAutofit/>
          </a:bodyPr>
          <a:lstStyle>
            <a:lvl1pPr>
              <a:defRPr sz="4000" cap="small" baseline="0">
                <a:solidFill>
                  <a:schemeClr val="accent5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7C90A-068E-44F5-834F-432CD8C2B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4BF0C8-B600-4F07-9824-80A41C8A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BB1B47-8816-410F-BA98-0895A673F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889AA3-6F19-4610-ACB9-EC7DAA477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  <p:grpSp>
        <p:nvGrpSpPr>
          <p:cNvPr id="7" name="Group 1171">
            <a:extLst>
              <a:ext uri="{FF2B5EF4-FFF2-40B4-BE49-F238E27FC236}">
                <a16:creationId xmlns:a16="http://schemas.microsoft.com/office/drawing/2014/main" id="{E0B89610-FC13-4A2D-91AA-C885AC71D24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554887" y="136525"/>
            <a:ext cx="6394058" cy="684000"/>
            <a:chOff x="0" y="0"/>
            <a:chExt cx="4844143" cy="518160"/>
          </a:xfrm>
        </p:grpSpPr>
        <p:pic>
          <p:nvPicPr>
            <p:cNvPr id="8" name="Picture 11">
              <a:extLst>
                <a:ext uri="{FF2B5EF4-FFF2-40B4-BE49-F238E27FC236}">
                  <a16:creationId xmlns:a16="http://schemas.microsoft.com/office/drawing/2014/main" id="{68714FE0-F567-4213-A18F-6BAC5647FCF9}"/>
                </a:ext>
              </a:extLst>
            </p:cNvPr>
            <p:cNvPicPr/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84457"/>
              <a:ext cx="3675204" cy="426720"/>
            </a:xfrm>
            <a:prstGeom prst="rect">
              <a:avLst/>
            </a:prstGeom>
          </p:spPr>
        </p:pic>
        <p:pic>
          <p:nvPicPr>
            <p:cNvPr id="9" name="Picture 65">
              <a:extLst>
                <a:ext uri="{FF2B5EF4-FFF2-40B4-BE49-F238E27FC236}">
                  <a16:creationId xmlns:a16="http://schemas.microsoft.com/office/drawing/2014/main" id="{9BF1C79A-6A9C-4CAB-BCA1-22CC9FF033AF}"/>
                </a:ext>
              </a:extLst>
            </p:cNvPr>
            <p:cNvPicPr/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733800" y="0"/>
              <a:ext cx="1110343" cy="518160"/>
            </a:xfrm>
            <a:prstGeom prst="rect">
              <a:avLst/>
            </a:prstGeom>
          </p:spPr>
        </p:pic>
      </p:grpSp>
      <p:sp>
        <p:nvSpPr>
          <p:cNvPr id="14" name="Triángulo isósceles 13">
            <a:extLst>
              <a:ext uri="{FF2B5EF4-FFF2-40B4-BE49-F238E27FC236}">
                <a16:creationId xmlns:a16="http://schemas.microsoft.com/office/drawing/2014/main" id="{FD3D30EE-EC62-4BF0-899D-F31F95262B8A}"/>
              </a:ext>
            </a:extLst>
          </p:cNvPr>
          <p:cNvSpPr/>
          <p:nvPr userDrawn="1"/>
        </p:nvSpPr>
        <p:spPr>
          <a:xfrm>
            <a:off x="-2908299" y="5715000"/>
            <a:ext cx="15125700" cy="1152858"/>
          </a:xfrm>
          <a:prstGeom prst="triangle">
            <a:avLst>
              <a:gd name="adj" fmla="val 10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5" name="Imagen 14" descr="Texto, Logotipo&#10;&#10;Descripción generada automáticamente">
            <a:extLst>
              <a:ext uri="{FF2B5EF4-FFF2-40B4-BE49-F238E27FC236}">
                <a16:creationId xmlns:a16="http://schemas.microsoft.com/office/drawing/2014/main" id="{48F4B933-F6B0-406C-8BAF-204B584C13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861" y="5897898"/>
            <a:ext cx="2218339" cy="89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19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2BC314-8F73-4E7B-B715-0B5FBB803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4A784D-0EAF-4FCD-9B78-129501056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AE11E4-4479-49AC-B850-5E2C7078A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88DEF2-90EE-400A-8863-A0C130472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1BFF8C-BA74-4636-A49A-A04C8FE1D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92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A058E6-D196-4391-B12D-B5BD4C5A3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3F4795-B578-4391-B344-A97921CE9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CB305C7-B8FF-4AFB-BC63-179029B5B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8623A4-C91E-47B7-A7A7-3DDF081F7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C69A22-B23C-4836-BEDC-C7C5EC8FE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05054D-CED6-4480-8B00-5AF84B3F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152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5477C-6D10-4928-8CD7-55B6C07B5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31C09D-6ACC-4FE2-BDEA-31C9A19B0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350AF0-D086-47AF-89F6-859846E87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AE36F37-8BFF-42EC-9A63-AE1E172EE5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E610FD3-0814-4EE3-99D4-1D61D441EA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8A1D0DA-0E5A-498F-BAA7-16629A047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575535F-0B06-4558-91DB-DE046525E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E4D275F-0EB6-490E-AC67-2FB6F21D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7349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2DEF3-4071-424C-8CC1-C58754AED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05A5DC-649B-4E93-84B9-0DA81C154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F6FA3BF-69B5-47AF-9C81-63DB24A01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545947-282D-47D1-A40E-01680FF35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405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2378FFF-3AC4-4433-B8F4-3703C0C6D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C328B26-E25C-445B-B139-7CE2A2A0C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478BD4C-D99F-465D-9CD5-AA648212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267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EEA1B-081C-433B-9793-F68CF9E66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C8B177-A0F4-4889-B94A-A65A3187F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A44EA8-F5DF-4CF7-8468-0B1C39AEB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A2802B-3C79-4A42-86D5-C5B58B892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54558D-FEDD-4974-98D3-B3DE591EB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ED81879-914B-46C2-AE19-2C038E60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17045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2219ED-63B0-486A-9C69-83A1E000B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2015010-5072-410E-A7EF-785C498975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F0FEA2-ED01-4146-BC47-E17BA97F1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52FFD5-D032-4863-B118-DB11FA71A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198376-1E44-4480-A650-8D4B5F3DF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ABA224-7AE3-4AE5-95B3-EC85F69E6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6907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F318F-BDAD-4EC9-95BF-A2930D8ED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ECB3DD-1531-4E0B-9B6F-A1C1F534E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9004B3-B5EA-4E08-ACEB-6CFAA26C6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CC3E6E-4C77-4F16-B783-31257361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5DA080-1F84-4A8F-91F2-485E55DE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6959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A08664-C5A0-479D-85E6-270784252A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E85897-F033-4723-B773-B6B298E44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D0C4EE-85EC-4759-8A24-019D92F18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101E4E-2FB9-403E-85D4-62CA37C1A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0609D0-361D-408C-8ED0-1B644959D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5614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theme" Target="../theme/theme1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71D4F2F-38F5-4D5E-9836-67E41F622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B41F52-6B2D-434A-877F-B39A435EC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1E6ED2-A4AA-4469-A0A2-96D2703A6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A7083-08B2-46BA-AA27-60EB25332CD6}" type="datetimeFigureOut">
              <a:rPr lang="es-MX" smtClean="0"/>
              <a:t>06/09/2024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8A76B2-9044-492F-9CD0-DFAD75233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0863C1-8F77-49CA-B73B-04C736E78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678E6-9A93-43E0-901C-D15F923FC14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986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50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65281-A40F-4C26-9034-D29C9F80A1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EBF9070-BAFC-4089-AB7C-9030339A0F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5097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5471D9-80D0-D4F3-BA2C-36F1E3BC6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AB7896-8EC3-CEFB-E863-AAC9E85B01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868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0FF9D8-5C4C-4CD8-84F6-541CF07D98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73CEC5-AE73-4618-B63A-AD8A4C6AF6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235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9A906-5DC2-F5CF-0FCD-8027F5FDA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850A37-573E-780C-3FA7-C8C1AC799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5689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8B8A95-5AA9-B108-5BB8-6597EDC47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ED3A6E-451B-BC50-B4A6-C17611876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474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ITSSM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02242"/>
      </a:accent1>
      <a:accent2>
        <a:srgbClr val="1A396A"/>
      </a:accent2>
      <a:accent3>
        <a:srgbClr val="A5A5A5"/>
      </a:accent3>
      <a:accent4>
        <a:srgbClr val="BC8E53"/>
      </a:accent4>
      <a:accent5>
        <a:srgbClr val="376073"/>
      </a:accent5>
      <a:accent6>
        <a:srgbClr val="46111B"/>
      </a:accent6>
      <a:hlink>
        <a:srgbClr val="0563C1"/>
      </a:hlink>
      <a:folHlink>
        <a:srgbClr val="954F72"/>
      </a:folHlink>
    </a:clrScheme>
    <a:fontScheme name="ITSSMT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Créditos Complementarios</dc:title>
  <dc:creator>Damian Huerta García</dc:creator>
  <cp:lastModifiedBy>Recursos Humanos ITSSMT</cp:lastModifiedBy>
  <cp:revision>2</cp:revision>
  <dcterms:created xsi:type="dcterms:W3CDTF">2022-03-24T03:28:25Z</dcterms:created>
  <dcterms:modified xsi:type="dcterms:W3CDTF">2024-09-06T15:40:37Z</dcterms:modified>
</cp:coreProperties>
</file>